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B48D-1613-493B-80AA-14A87AE38B65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97D9349-5A61-4A24-BD16-07B0B95C8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B48D-1613-493B-80AA-14A87AE38B65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D9349-5A61-4A24-BD16-07B0B95C8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B48D-1613-493B-80AA-14A87AE38B65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D9349-5A61-4A24-BD16-07B0B95C8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B48D-1613-493B-80AA-14A87AE38B65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97D9349-5A61-4A24-BD16-07B0B95C8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B48D-1613-493B-80AA-14A87AE38B65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D9349-5A61-4A24-BD16-07B0B95C837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B48D-1613-493B-80AA-14A87AE38B65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D9349-5A61-4A24-BD16-07B0B95C8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B48D-1613-493B-80AA-14A87AE38B65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97D9349-5A61-4A24-BD16-07B0B95C837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B48D-1613-493B-80AA-14A87AE38B65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D9349-5A61-4A24-BD16-07B0B95C8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B48D-1613-493B-80AA-14A87AE38B65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D9349-5A61-4A24-BD16-07B0B95C8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B48D-1613-493B-80AA-14A87AE38B65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D9349-5A61-4A24-BD16-07B0B95C8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B48D-1613-493B-80AA-14A87AE38B65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D9349-5A61-4A24-BD16-07B0B95C837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107B48D-1613-493B-80AA-14A87AE38B65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97D9349-5A61-4A24-BD16-07B0B95C837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н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853440"/>
            <a:ext cx="7620000" cy="5151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450850"/>
            <a:ext cx="7620000" cy="5956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692696"/>
            <a:ext cx="7920880" cy="5472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332656"/>
            <a:ext cx="6408712" cy="6264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н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692696"/>
            <a:ext cx="5976664" cy="56886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04664"/>
            <a:ext cx="8280920" cy="60733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_1949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476672"/>
            <a:ext cx="7416824" cy="5904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Маупа</dc:creator>
  <cp:lastModifiedBy>Маупа</cp:lastModifiedBy>
  <cp:revision>2</cp:revision>
  <dcterms:created xsi:type="dcterms:W3CDTF">2015-03-17T08:12:50Z</dcterms:created>
  <dcterms:modified xsi:type="dcterms:W3CDTF">2015-03-17T08:27:59Z</dcterms:modified>
</cp:coreProperties>
</file>